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Alfa Slab On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EsveFJUQ4sbVadv4NC9t3AgX0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0f48973d8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0f48973d8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60f48973d8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3bc90830df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3bc90830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bc90830df_0_11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3bc90830d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bc90830df_0_12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3bc90830df_0_12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" name="Google Shape;91;g23bc90830df_0_1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bc90830df_0_12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g23bc90830df_0_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bc90830df_0_1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g23bc90830df_0_13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g23bc90830df_0_1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bc90830df_0_13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g23bc90830df_0_13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g23bc90830df_0_13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g23bc90830df_0_1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bc90830df_0_14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g23bc90830df_0_1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bc90830df_0_14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g23bc90830df_0_14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g23bc90830df_0_1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bc90830df_0_14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g23bc90830df_0_1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bc90830df_0_15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3bc90830df_0_15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g23bc90830df_0_15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g23bc90830df_0_15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g23bc90830df_0_15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3bc90830df_0_15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2" name="Google Shape;122;g23bc90830df_0_1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bc90830df_0_16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g23bc90830df_0_16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g23bc90830df_0_1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bc90830df_0_16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bc90830df_0_1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g23bc90830df_0_12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g23bc90830df_0_1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Wycoff_Matt@cusdk8.org" TargetMode="External"/><Relationship Id="rId4" Type="http://schemas.openxmlformats.org/officeDocument/2006/relationships/hyperlink" Target="https://sites.google.com/cusdk8.org/mryosh/after-school-sports?authuser=0" TargetMode="External"/><Relationship Id="rId5" Type="http://schemas.openxmlformats.org/officeDocument/2006/relationships/hyperlink" Target="http://www.edline.net/pages/Cupertino_Middle_School" TargetMode="External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valleyal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teamsideline.com/Org/Content/EntryForm.aspx?d=XUExypcsSkIqhw+1ZhYWwhLMcWq2B0S7fv+3q0Ot3pA=" TargetMode="External"/><Relationship Id="rId4" Type="http://schemas.openxmlformats.org/officeDocument/2006/relationships/hyperlink" Target="http://www.vjhsal.com/" TargetMode="External"/><Relationship Id="rId5" Type="http://schemas.openxmlformats.org/officeDocument/2006/relationships/hyperlink" Target="http://www.vjhsal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teamsideline.com/Org/Content/EntryForm.aspx?d=XUExypcsSkIqhw+1ZhYWwhLMcWq2B0S7fv+3q0Ot3pA=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iyer_anu@cusdk8.org" TargetMode="External"/><Relationship Id="rId4" Type="http://schemas.openxmlformats.org/officeDocument/2006/relationships/hyperlink" Target="mailto:Geisick_Kenneth@cusdk8.or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valleyal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vjhsal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emerson_kari@cusdk8.org" TargetMode="External"/><Relationship Id="rId4" Type="http://schemas.openxmlformats.org/officeDocument/2006/relationships/hyperlink" Target="mailto:gkato1973@hotmail.com" TargetMode="External"/><Relationship Id="rId9" Type="http://schemas.openxmlformats.org/officeDocument/2006/relationships/hyperlink" Target="mailto:lucysyh@gmail.com" TargetMode="External"/><Relationship Id="rId5" Type="http://schemas.openxmlformats.org/officeDocument/2006/relationships/hyperlink" Target="mailto:goodman-orcutt_april@cusdk8.org" TargetMode="External"/><Relationship Id="rId6" Type="http://schemas.openxmlformats.org/officeDocument/2006/relationships/hyperlink" Target="mailto:pratinav.e.sharma@gmail.com" TargetMode="External"/><Relationship Id="rId7" Type="http://schemas.openxmlformats.org/officeDocument/2006/relationships/hyperlink" Target="mailto:alanhoafong@gmail.com" TargetMode="External"/><Relationship Id="rId8" Type="http://schemas.openxmlformats.org/officeDocument/2006/relationships/hyperlink" Target="mailto:dougfong@me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valleyal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>
            <p:ph idx="1" type="body"/>
          </p:nvPr>
        </p:nvSpPr>
        <p:spPr>
          <a:xfrm>
            <a:off x="3316289" y="4986338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Athletic Director: Brian Yoshikawa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b="0" i="0" lang="en-US" sz="2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Yoshikawa_brian@cusdk8.org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1524000" y="475915"/>
            <a:ext cx="91440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MMS Athletics Parent Meeting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3316289" y="6070854"/>
            <a:ext cx="8563799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*This PowerPoint will be available online at </a:t>
            </a: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https://sites.google.com/cusdk8.org/mryosh/after-school-sports?authuser=0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5-03-18 at 7.53.53 AM.png" id="136" name="Google Shape;136;p1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-40727" r="-40726" t="0"/>
          <a:stretch/>
        </p:blipFill>
        <p:spPr>
          <a:xfrm>
            <a:off x="3316289" y="1197429"/>
            <a:ext cx="5206394" cy="332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of the Tryout Waiver Form</a:t>
            </a:r>
            <a:endParaRPr/>
          </a:p>
        </p:txBody>
      </p:sp>
      <p:pic>
        <p:nvPicPr>
          <p:cNvPr id="199" name="Google Shape;19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10515600" cy="456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Tryout Schedule</a:t>
            </a:r>
            <a:endParaRPr/>
          </a:p>
        </p:txBody>
      </p:sp>
      <p:sp>
        <p:nvSpPr>
          <p:cNvPr id="205" name="Google Shape;205;p9"/>
          <p:cNvSpPr txBox="1"/>
          <p:nvPr>
            <p:ph idx="1" type="body"/>
          </p:nvPr>
        </p:nvSpPr>
        <p:spPr>
          <a:xfrm>
            <a:off x="838200" y="1536192"/>
            <a:ext cx="10515600" cy="464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Tryouts can begin on day 1 of the season (Monday, August, 21st)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Tryout waivers should be completed the Sunday before tryouts begin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A tryout waiver must be completed before your child can tryout. NO EXCEPTIONS.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Tryouts begin after school and run till about 5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can contact coaches with specific questions about practices/games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Usually, tryouts are at least a 2-3 day process (again, contact a specific coach if you have any questions)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Practice/Game Schedule</a:t>
            </a:r>
            <a:endParaRPr/>
          </a:p>
        </p:txBody>
      </p:sp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838200" y="1825625"/>
            <a:ext cx="10515600" cy="4038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team schedule can be found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www.valleyal.org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Cross Country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M, T, F practice when meets start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 are meet days starting 9/6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Practices are usually 3:15-4:15; meets start at 4:00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Basketball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Only go 4 days a week (with the exception of tryout week) Aug. 21-25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Usually 2 games per week (Sometime 3 games in a week and 1 practice)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45109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b="1" lang="en-US" sz="2658"/>
              <a:t>Softball</a:t>
            </a:r>
            <a:endParaRPr b="1" sz="2658"/>
          </a:p>
          <a:p>
            <a:pPr indent="-218439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58"/>
              <a:t>Only go 4 days a week (with the exception of tryout week) Aug. 21-25</a:t>
            </a:r>
            <a:endParaRPr b="1" sz="2658"/>
          </a:p>
          <a:p>
            <a:pPr indent="-11112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/>
          </a:p>
        </p:txBody>
      </p:sp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steps to register:</a:t>
            </a:r>
            <a:endParaRPr/>
          </a:p>
          <a:p>
            <a:pPr indent="-514350" lvl="0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Tryout Waiver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found on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www.valleyal.org</a:t>
            </a:r>
            <a:endParaRPr/>
          </a:p>
          <a:p>
            <a:pPr indent="-361950" lvl="0" marL="971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Then, AFTER your child has made the team…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Click the “Enroll” button for the sport your child wants to play, create a TeamSideline account, and PLEASE make a donation when you add your child to the team. 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***DO NOT enroll/make a donation for your child on a tryout sport until you know they have made the team. All donations made will not be refunded by the District***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Registration Tutorial</a:t>
            </a:r>
            <a:endParaRPr/>
          </a:p>
        </p:txBody>
      </p:sp>
      <p:sp>
        <p:nvSpPr>
          <p:cNvPr id="223" name="Google Shape;223;p12"/>
          <p:cNvSpPr txBox="1"/>
          <p:nvPr>
            <p:ph idx="1" type="body"/>
          </p:nvPr>
        </p:nvSpPr>
        <p:spPr>
          <a:xfrm>
            <a:off x="838200" y="1825624"/>
            <a:ext cx="10515600" cy="4560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need help with registration, adding your child to a team, making a donation, etc… there is a link that will take you to YouTube videos to help you. Below is a screenshot of where to look on the league homepage.</a:t>
            </a:r>
            <a:endParaRPr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1469" y="3052390"/>
            <a:ext cx="7232331" cy="312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Donations</a:t>
            </a:r>
            <a:endParaRPr/>
          </a:p>
        </p:txBody>
      </p:sp>
      <p:sp>
        <p:nvSpPr>
          <p:cNvPr id="230" name="Google Shape;230;p13"/>
          <p:cNvSpPr txBox="1"/>
          <p:nvPr>
            <p:ph idx="1" type="body"/>
          </p:nvPr>
        </p:nvSpPr>
        <p:spPr>
          <a:xfrm>
            <a:off x="1981200" y="1417638"/>
            <a:ext cx="8229600" cy="470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202" lvl="0" marL="22860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School Sports is primarily funded by parent donations, so we ask each family to donate $1</a:t>
            </a:r>
            <a:r>
              <a:rPr lang="en-US" sz="2950"/>
              <a:t>25</a:t>
            </a: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each season their child participates in an After School Sport</a:t>
            </a:r>
            <a:endParaRPr/>
          </a:p>
          <a:p>
            <a:pPr indent="-184202" lvl="0" marL="22860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Font typeface="Calibri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donation covers the following:</a:t>
            </a:r>
            <a:endParaRPr/>
          </a:p>
          <a:p>
            <a:pPr indent="-228599" lvl="1" marL="68580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Font typeface="Calibri"/>
              <a:buChar char="–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Coaches, referees, uniforms, &amp; equipment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632" y="93513"/>
            <a:ext cx="1002599" cy="15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Do I Donate?</a:t>
            </a:r>
            <a:endParaRPr/>
          </a:p>
        </p:txBody>
      </p:sp>
      <p:sp>
        <p:nvSpPr>
          <p:cNvPr id="237" name="Google Shape;23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7325" lvl="0" marL="4159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3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ways to donate </a:t>
            </a:r>
            <a:endParaRPr/>
          </a:p>
          <a:p>
            <a:pPr indent="-393700" lvl="0" marL="91440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Preferred method: Donate online through PayPal when you register your child (PayPal account is NOT required to donate)</a:t>
            </a:r>
            <a:endParaRPr/>
          </a:p>
          <a:p>
            <a:pPr indent="0" lvl="0" marL="20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2174875" y="5429250"/>
            <a:ext cx="6474786" cy="834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  You can also attach a check to your Athletic</a:t>
            </a:r>
            <a:endParaRPr/>
          </a:p>
          <a:p>
            <a:pPr indent="457200" lvl="0" marL="0" marR="0" rtl="0" algn="l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Participation Packet and give it to the AD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5773900" y="400609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2358" y="3007448"/>
            <a:ext cx="4750982" cy="2286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</a:t>
            </a:r>
            <a:endParaRPr/>
          </a:p>
        </p:txBody>
      </p:sp>
      <p:sp>
        <p:nvSpPr>
          <p:cNvPr id="246" name="Google Shape;246;p15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maintain a 2.0 GPA and have no more than 1 ‘U’ in citizenship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fail to maintain this will be placed on probation, which means…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participate in practice, but not games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problems continue, then removal from team may be necessary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 may also place athletes on probation for discipline issues</a:t>
            </a:r>
            <a:endParaRPr/>
          </a:p>
        </p:txBody>
      </p:sp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3368" y="133683"/>
            <a:ext cx="1307431" cy="159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9784" y="106943"/>
            <a:ext cx="1605267" cy="1417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Competitions</a:t>
            </a:r>
            <a:endParaRPr/>
          </a:p>
        </p:txBody>
      </p:sp>
      <p:sp>
        <p:nvSpPr>
          <p:cNvPr id="254" name="Google Shape;254;p16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goal is to win each contest while developing skills and having fun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 will try and give all participants playing time – will not be equal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time is at discretion of each coach –  please respect that</a:t>
            </a:r>
            <a:endParaRPr/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368" y="274638"/>
            <a:ext cx="1185779" cy="147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8301" y="4438316"/>
            <a:ext cx="3721199" cy="21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/>
          <p:nvPr>
            <p:ph type="title"/>
          </p:nvPr>
        </p:nvSpPr>
        <p:spPr>
          <a:xfrm>
            <a:off x="3130848" y="4885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Lines of Communication</a:t>
            </a:r>
            <a:endParaRPr/>
          </a:p>
        </p:txBody>
      </p:sp>
      <p:sp>
        <p:nvSpPr>
          <p:cNvPr id="262" name="Google Shape;262;p17"/>
          <p:cNvSpPr txBox="1"/>
          <p:nvPr>
            <p:ph idx="1" type="body"/>
          </p:nvPr>
        </p:nvSpPr>
        <p:spPr>
          <a:xfrm>
            <a:off x="1981200" y="2201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athlete has an issue he/she should…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</a:t>
            </a: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Athlete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talks to coach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Parent talks to coach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Parent and/or coach talk to AD- Brian Yoshikawa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AD talks to assistant principal – </a:t>
            </a:r>
            <a:r>
              <a:rPr lang="en-US"/>
              <a:t>Debbie Lopez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5: AD talks to principal- </a:t>
            </a:r>
            <a:r>
              <a:rPr lang="en-US"/>
              <a:t>Anu Iyer</a:t>
            </a:r>
            <a:endParaRPr/>
          </a:p>
        </p:txBody>
      </p:sp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741" y="102268"/>
            <a:ext cx="2723601" cy="187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/>
          <p:nvPr>
            <p:ph type="title"/>
          </p:nvPr>
        </p:nvSpPr>
        <p:spPr>
          <a:xfrm>
            <a:off x="1981200" y="8093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 of Today’s Meeting</a:t>
            </a:r>
            <a:endParaRPr/>
          </a:p>
        </p:txBody>
      </p:sp>
      <p:sp>
        <p:nvSpPr>
          <p:cNvPr id="142" name="Google Shape;142;p2"/>
          <p:cNvSpPr txBox="1"/>
          <p:nvPr>
            <p:ph idx="1" type="body"/>
          </p:nvPr>
        </p:nvSpPr>
        <p:spPr>
          <a:xfrm>
            <a:off x="1981200" y="159885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8697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1"/>
              <a:buNone/>
            </a:pPr>
            <a:r>
              <a:t/>
            </a: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structure of our league (VAL)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</a:rPr>
              <a:t>Introduce the coaches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Tryout Sports vs. Non-tryout Sports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</a:rPr>
              <a:t>Review game and practice schedules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registration process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transportation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Char char="•"/>
            </a:pPr>
            <a:r>
              <a:rPr lang="en-US" sz="2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any questions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01"/>
              <a:buNone/>
            </a:pPr>
            <a:r>
              <a:t/>
            </a: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736" y="26735"/>
            <a:ext cx="1654657" cy="109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  <a:endParaRPr/>
          </a:p>
        </p:txBody>
      </p:sp>
      <p:sp>
        <p:nvSpPr>
          <p:cNvPr id="269" name="Google Shape;269;p18"/>
          <p:cNvSpPr txBox="1"/>
          <p:nvPr>
            <p:ph idx="1" type="body"/>
          </p:nvPr>
        </p:nvSpPr>
        <p:spPr>
          <a:xfrm>
            <a:off x="1981200" y="1417638"/>
            <a:ext cx="8229600" cy="5097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the excessive cost of busing, no buses will be provided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Parents/athletes are responsible for obtaining their own transportation to and from games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may organize carpools if they so choose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>
            <p:ph type="title"/>
          </p:nvPr>
        </p:nvSpPr>
        <p:spPr>
          <a:xfrm>
            <a:off x="171384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Sportsmanship</a:t>
            </a:r>
            <a:endParaRPr/>
          </a:p>
        </p:txBody>
      </p:sp>
      <p:sp>
        <p:nvSpPr>
          <p:cNvPr id="275" name="Google Shape;275;p19"/>
          <p:cNvSpPr txBox="1"/>
          <p:nvPr>
            <p:ph idx="1" type="body"/>
          </p:nvPr>
        </p:nvSpPr>
        <p:spPr>
          <a:xfrm>
            <a:off x="1954464" y="1947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cheering positive and respectful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Unaccepted behaviors that will result in ejection: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Verbal abuse to coaches, refs, players, spectators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Obscene language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violence or threats</a:t>
            </a:r>
            <a:endParaRPr/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528" y="80209"/>
            <a:ext cx="2794000" cy="191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Prior To Playing</a:t>
            </a:r>
            <a:endParaRPr/>
          </a:p>
        </p:txBody>
      </p:sp>
      <p:sp>
        <p:nvSpPr>
          <p:cNvPr id="282" name="Google Shape;28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steps need to be completed prior to playing in a game: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Fill out the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CUSD Tryout Waiver and Form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www.valleyal.org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Create a TeamSideline account at www.valleyal.org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Click the “Enroll” button for the sport your child wants to play and follow the prompts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PLEASE make a donation when you add your child to the team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Complete your donation via PayPal (PayPal account NOT required to donate)</a:t>
            </a:r>
            <a:endParaRPr/>
          </a:p>
          <a:p>
            <a:pPr indent="0" lvl="0" marL="20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</p:txBody>
      </p:sp>
      <p:sp>
        <p:nvSpPr>
          <p:cNvPr id="288" name="Google Shape;288;p21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questions, please EMAIL: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yoshikawa_brian@cusdk8.org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do my best to get answers to you in a timely manner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/>
              <a:t>nu Iyer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iyer_anu@cusdk8.org</a:t>
            </a:r>
            <a:endParaRPr sz="2800"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t/>
            </a:r>
            <a:endParaRPr sz="2800"/>
          </a:p>
          <a:p>
            <a:pPr indent="0" lvl="1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0" lvl="0" marL="3657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60f48973d8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Practice/Game Schedule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60f48973d8_0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01930" lvl="0" marL="2286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team schedule can be found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www.valleyal.org</a:t>
            </a:r>
            <a:endParaRPr/>
          </a:p>
          <a:p>
            <a:pPr indent="-201930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Cross Country</a:t>
            </a:r>
            <a:endParaRPr/>
          </a:p>
          <a:p>
            <a:pPr indent="-205740" lvl="1" marL="6858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M, T, F practice when meets start</a:t>
            </a:r>
            <a:endParaRPr/>
          </a:p>
          <a:p>
            <a:pPr indent="-205740" lvl="1" marL="6858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 are meet days starting 9/6</a:t>
            </a:r>
            <a:endParaRPr/>
          </a:p>
          <a:p>
            <a:pPr indent="-205740" lvl="1" marL="6858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Practices are usually 3:15-4:15; meets start at 4:00</a:t>
            </a:r>
            <a:endParaRPr/>
          </a:p>
          <a:p>
            <a:pPr indent="-201930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Basketball</a:t>
            </a:r>
            <a:endParaRPr/>
          </a:p>
          <a:p>
            <a:pPr indent="-205740" lvl="1" marL="6858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Only go 4 days a week (with the exception of tryout week) Aug. 21-25</a:t>
            </a:r>
            <a:endParaRPr/>
          </a:p>
          <a:p>
            <a:pPr indent="-205740" lvl="1" marL="6858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Usually 2 games per week (Sometime 3 games in a week and 1 practice)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-245109" lvl="2" marL="11430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b="1" lang="en-US" sz="2658"/>
              <a:t>Softball</a:t>
            </a:r>
            <a:endParaRPr b="1" sz="2658"/>
          </a:p>
          <a:p>
            <a:pPr indent="-218439" lvl="2" marL="1143000" rtl="0" algn="l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2658"/>
              <a:t>Only go 4 days a week (with the exception of tryout week) Aug. 21-25</a:t>
            </a:r>
            <a:endParaRPr sz="2658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58"/>
          </a:p>
          <a:p>
            <a:pPr indent="-202882" lvl="0" marL="2286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b="1" lang="en-US">
                <a:solidFill>
                  <a:srgbClr val="FF0000"/>
                </a:solidFill>
              </a:rPr>
              <a:t>In order to tryout for Basketball tryout waivers must be completed by Sunday 8/20</a:t>
            </a:r>
            <a:endParaRPr b="1">
              <a:solidFill>
                <a:srgbClr val="FF0000"/>
              </a:solidFill>
            </a:endParaRPr>
          </a:p>
          <a:p>
            <a:pPr indent="-202882" lvl="0" marL="2286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7717"/>
              <a:buChar char="•"/>
            </a:pPr>
            <a:r>
              <a:rPr b="1" lang="en-US">
                <a:solidFill>
                  <a:srgbClr val="FF0000"/>
                </a:solidFill>
              </a:rPr>
              <a:t>In order to participate in Softball, enrollment must be completed by Sunday  8/20</a:t>
            </a:r>
            <a:endParaRPr sz="2658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League-VAL </a:t>
            </a:r>
            <a:endParaRPr/>
          </a:p>
        </p:txBody>
      </p:sp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teams including Miller Middle School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from Cupertino, Sunnyvale, Los Altos, &amp; Mountain View School Districts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League Website: </a:t>
            </a: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http://www.valleyal.org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 Schedules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League Standings</a:t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type="ctrTitle"/>
          </p:nvPr>
        </p:nvSpPr>
        <p:spPr>
          <a:xfrm>
            <a:off x="1524000" y="549339"/>
            <a:ext cx="9144000" cy="950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League Website Example</a:t>
            </a:r>
            <a:endParaRPr/>
          </a:p>
        </p:txBody>
      </p:sp>
      <p:sp>
        <p:nvSpPr>
          <p:cNvPr id="155" name="Google Shape;155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8878"/>
            <a:ext cx="12192000" cy="514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More League Website Examples</a:t>
            </a:r>
            <a:endParaRPr/>
          </a:p>
        </p:txBody>
      </p:sp>
      <p:pic>
        <p:nvPicPr>
          <p:cNvPr id="162" name="Google Shape;16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873" y="1825624"/>
            <a:ext cx="10098253" cy="460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Coaches</a:t>
            </a:r>
            <a:endParaRPr/>
          </a:p>
        </p:txBody>
      </p:sp>
      <p:sp>
        <p:nvSpPr>
          <p:cNvPr id="168" name="Google Shape;168;p6"/>
          <p:cNvSpPr txBox="1"/>
          <p:nvPr>
            <p:ph idx="1" type="body"/>
          </p:nvPr>
        </p:nvSpPr>
        <p:spPr>
          <a:xfrm>
            <a:off x="838200" y="1825624"/>
            <a:ext cx="10515600" cy="4755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183197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500"/>
              <a:t>Please contact the coaches with specific questions about your grade level team (tryouts, practices, games/meets):</a:t>
            </a:r>
            <a:endParaRPr sz="75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049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/>
              <a:t>Cross Country</a:t>
            </a:r>
            <a:endParaRPr sz="6700"/>
          </a:p>
          <a:p>
            <a:pPr indent="-19399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/>
              <a:t>Ms. Emerson (Head Coach) – </a:t>
            </a:r>
            <a:r>
              <a:rPr lang="en-US" sz="6700" u="sng">
                <a:solidFill>
                  <a:schemeClr val="hlink"/>
                </a:solidFill>
                <a:hlinkClick r:id="rId3"/>
              </a:rPr>
              <a:t>emerson_kari@cusdk8.org</a:t>
            </a:r>
            <a:endParaRPr sz="6700"/>
          </a:p>
          <a:p>
            <a:pPr indent="-19399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/>
              <a:t>Mr. Kato (Assistant Coach) – </a:t>
            </a:r>
            <a:r>
              <a:rPr lang="en-US" sz="6700" u="sng">
                <a:solidFill>
                  <a:schemeClr val="hlink"/>
                </a:solidFill>
                <a:hlinkClick r:id="rId4"/>
              </a:rPr>
              <a:t>gkato1973@hotmail.com</a:t>
            </a:r>
            <a:endParaRPr sz="6700"/>
          </a:p>
          <a:p>
            <a:pPr indent="-19399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Mrs. April Goodman-Orcutt (Assistant Coach) - </a:t>
            </a:r>
            <a:r>
              <a:rPr lang="en-US" sz="6700" u="sng">
                <a:solidFill>
                  <a:schemeClr val="hlink"/>
                </a:solidFill>
                <a:hlinkClick r:id="rId5"/>
              </a:rPr>
              <a:t>goodman-orcutt_april@cusdk8.org</a:t>
            </a:r>
            <a:endParaRPr sz="67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700"/>
          </a:p>
          <a:p>
            <a:pPr indent="-17049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/>
              <a:t>Boys Basketball</a:t>
            </a:r>
            <a:endParaRPr sz="6700"/>
          </a:p>
          <a:p>
            <a:pPr indent="-19399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/>
              <a:t>Coach Pratinav Sharma (6</a:t>
            </a:r>
            <a:r>
              <a:rPr baseline="30000" lang="en-US" sz="6700"/>
              <a:t>th</a:t>
            </a:r>
            <a:r>
              <a:rPr lang="en-US" sz="6700"/>
              <a:t> Grade) – </a:t>
            </a:r>
            <a:r>
              <a:rPr lang="en-US" sz="6700" u="sng">
                <a:solidFill>
                  <a:schemeClr val="hlink"/>
                </a:solidFill>
                <a:hlinkClick r:id="rId6"/>
              </a:rPr>
              <a:t>pratinav.e.sharma@gmail.com</a:t>
            </a:r>
            <a:endParaRPr sz="6700"/>
          </a:p>
          <a:p>
            <a:pPr indent="-19399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/>
              <a:t>Coach Alan Fong (7</a:t>
            </a:r>
            <a:r>
              <a:rPr baseline="30000" lang="en-US" sz="6700"/>
              <a:t>th</a:t>
            </a:r>
            <a:r>
              <a:rPr lang="en-US" sz="6700"/>
              <a:t> Grade) – </a:t>
            </a:r>
            <a:r>
              <a:rPr lang="en-US" sz="6700" u="sng">
                <a:solidFill>
                  <a:schemeClr val="hlink"/>
                </a:solidFill>
                <a:hlinkClick r:id="rId7"/>
              </a:rPr>
              <a:t>alanhoafong@gmail.com</a:t>
            </a:r>
            <a:endParaRPr sz="6700"/>
          </a:p>
          <a:p>
            <a:pPr indent="-19399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Coach Doug Fong (8</a:t>
            </a:r>
            <a:r>
              <a:rPr baseline="30000" lang="en-US" sz="6700"/>
              <a:t>th</a:t>
            </a:r>
            <a:r>
              <a:rPr lang="en-US" sz="6700"/>
              <a:t> Grade) – </a:t>
            </a:r>
            <a:r>
              <a:rPr lang="en-US" sz="6700" u="sng">
                <a:solidFill>
                  <a:schemeClr val="hlink"/>
                </a:solidFill>
                <a:hlinkClick r:id="rId8"/>
              </a:rPr>
              <a:t>dougfong@me.com</a:t>
            </a:r>
            <a:endParaRPr sz="6700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700"/>
          </a:p>
          <a:p>
            <a:pPr indent="-220662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Girls Softball</a:t>
            </a:r>
            <a:endParaRPr sz="6700"/>
          </a:p>
          <a:p>
            <a:pPr indent="-22066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Coach Lucy Howng (6/7/8) - </a:t>
            </a:r>
            <a:r>
              <a:rPr lang="en-US" sz="6700" u="sng">
                <a:solidFill>
                  <a:schemeClr val="hlink"/>
                </a:solidFill>
                <a:hlinkClick r:id="rId9"/>
              </a:rPr>
              <a:t>lucysyh@gmail.com</a:t>
            </a:r>
            <a:endParaRPr sz="6700"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Tryout Sports vs. Non-Tryout Sports</a:t>
            </a:r>
            <a:endParaRPr/>
          </a:p>
        </p:txBody>
      </p:sp>
      <p:sp>
        <p:nvSpPr>
          <p:cNvPr id="174" name="Google Shape;17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Tryout Sports include: Softball, Basketball, Volleyball, and Soccer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tryout sports must have the following before trying out: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 completed tryout waiver completed and submitted online (example on next slide)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You can find the tryout waiver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www.valleyal.org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link will be on the left hand side and labeled “CUSD Tryout Waiver”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Make sure you choose the correct sport and school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You should receive a confirmation email once it’s submitted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Non-tryout Sports include: Cross Country, Wrestling, and Track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non-tryout sports must have the following before competing: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Enrollment on the team (Can be done on the league website once the enrollment button becomes active)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23bc90830d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00" y="972900"/>
            <a:ext cx="8900925" cy="55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3bc90830df_0_6"/>
          <p:cNvSpPr txBox="1"/>
          <p:nvPr>
            <p:ph type="ctrTitle"/>
          </p:nvPr>
        </p:nvSpPr>
        <p:spPr>
          <a:xfrm>
            <a:off x="162050" y="0"/>
            <a:ext cx="12192000" cy="97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Alfa Slab One"/>
                <a:ea typeface="Alfa Slab One"/>
                <a:cs typeface="Alfa Slab One"/>
                <a:sym typeface="Alfa Slab One"/>
              </a:rPr>
              <a:t>Why join the Miller Girls Softball Team?</a:t>
            </a:r>
            <a:endParaRPr sz="35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1" name="Google Shape;181;g23bc90830df_0_6"/>
          <p:cNvSpPr txBox="1"/>
          <p:nvPr/>
        </p:nvSpPr>
        <p:spPr>
          <a:xfrm>
            <a:off x="8627200" y="3122883"/>
            <a:ext cx="3149100" cy="1473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1st Base: Engage in outdoor physical activity within an encouraging, fun TEAM environment</a:t>
            </a:r>
            <a:endParaRPr b="1" sz="1500"/>
          </a:p>
        </p:txBody>
      </p:sp>
      <p:sp>
        <p:nvSpPr>
          <p:cNvPr id="182" name="Google Shape;182;g23bc90830df_0_6"/>
          <p:cNvSpPr txBox="1"/>
          <p:nvPr/>
        </p:nvSpPr>
        <p:spPr>
          <a:xfrm>
            <a:off x="6309900" y="972892"/>
            <a:ext cx="3149100" cy="1473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2nd Base: Combines athleticism and strategy… it’s like a physical chessboard with a lot of rules</a:t>
            </a:r>
            <a:endParaRPr b="1" sz="1500"/>
          </a:p>
        </p:txBody>
      </p:sp>
      <p:sp>
        <p:nvSpPr>
          <p:cNvPr id="183" name="Google Shape;183;g23bc90830df_0_6"/>
          <p:cNvSpPr txBox="1"/>
          <p:nvPr/>
        </p:nvSpPr>
        <p:spPr>
          <a:xfrm>
            <a:off x="727167" y="2400267"/>
            <a:ext cx="3149100" cy="12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3rd Base:Involves math and statistics, think Moneyball</a:t>
            </a:r>
            <a:endParaRPr b="1" sz="1500"/>
          </a:p>
        </p:txBody>
      </p:sp>
      <p:sp>
        <p:nvSpPr>
          <p:cNvPr id="184" name="Google Shape;184;g23bc90830df_0_6"/>
          <p:cNvSpPr txBox="1"/>
          <p:nvPr/>
        </p:nvSpPr>
        <p:spPr>
          <a:xfrm>
            <a:off x="3876367" y="4468000"/>
            <a:ext cx="3149100" cy="1473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Homerun: Get a head start as almost all high schools need players and colleges offer scholarships</a:t>
            </a:r>
            <a:endParaRPr b="1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3bc90830df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400" y="92250"/>
            <a:ext cx="5454049" cy="20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3bc90830df_0_113"/>
          <p:cNvSpPr txBox="1"/>
          <p:nvPr/>
        </p:nvSpPr>
        <p:spPr>
          <a:xfrm>
            <a:off x="2035133" y="2301825"/>
            <a:ext cx="95844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Dates</a:t>
            </a:r>
            <a:r>
              <a:rPr lang="en-US" sz="2400"/>
              <a:t>: Tryout August 21 &amp; 22 from 3:15-4:15pm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Equipment:</a:t>
            </a:r>
            <a:r>
              <a:rPr lang="en-US" sz="2400"/>
              <a:t> Glove/bat/helmet (if you have any), athletic wear or PE clothes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Experience</a:t>
            </a:r>
            <a:r>
              <a:rPr lang="en-US" sz="2400"/>
              <a:t>: None, just willingness to learn and play; hand-eye coordination from other sports such as tennis, golf, cricket helps a lot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g23bc90830df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67" y="2057400"/>
            <a:ext cx="1074525" cy="10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3bc90830df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67" y="3207225"/>
            <a:ext cx="1074525" cy="10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3bc90830df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67" y="4467725"/>
            <a:ext cx="1074525" cy="10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2017-10-02T02:30:17Z</dcterms:created>
  <dc:creator>Microsoft Office User</dc:creator>
</cp:coreProperties>
</file>